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  <p:sldId id="273" r:id="rId19"/>
    <p:sldId id="278" r:id="rId20"/>
    <p:sldId id="275" r:id="rId21"/>
    <p:sldId id="276" r:id="rId22"/>
    <p:sldId id="277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FF8B8B"/>
    <a:srgbClr val="B07BD7"/>
    <a:srgbClr val="D1B2E8"/>
    <a:srgbClr val="C39B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F0883-533E-482C-9CF7-F9F3BD5779F7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AFAD1-6203-4511-82F8-A4EA81AB2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Пустой.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AFAD1-6203-4511-82F8-A4EA81AB2B5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857356" y="285728"/>
            <a:ext cx="6572296" cy="5809631"/>
            <a:chOff x="1593315" y="607268"/>
            <a:chExt cx="6278323" cy="56079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593315" y="607268"/>
              <a:ext cx="6278323" cy="505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dirty="0" smtClean="0">
                  <a:solidFill>
                    <a:srgbClr val="8A0000"/>
                  </a:solidFill>
                </a:rPr>
                <a:t> </a:t>
              </a:r>
              <a:endParaRPr lang="ru-RU" sz="2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8A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685197" y="5710193"/>
              <a:ext cx="5084705" cy="505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endPara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57290" y="357166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	БЕЗОПАСНЫЙ  ИНТЕРНЕТ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4" name="Picture 2" descr="Что такое сеть интернет, сайт, сервер. Как это устроено и работает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643050"/>
            <a:ext cx="485778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28728" y="1428736"/>
            <a:ext cx="6143636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Нужно ли просить у своих одноклассников разрешение, чтобы выложить фото с ними в интернете?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 Да, нужно письменное разрешение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Б. Нет, это не обязательно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 Да, можно устное разрешение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В целях защиты и безопасности детей в сети Интернет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714752"/>
            <a:ext cx="4929222" cy="2373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85918" y="714356"/>
            <a:ext cx="6000792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Что вы нарушаете, выдавая за свою информацию, скачанную из интернета (статью, презентацию):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 Ничего, все так делают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Б. Моральные законы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ndale Sans UI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В. Авторское право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3" name="Picture 3" descr="Блог Расчетовой Наталии: Единый урок по безопасности в сети интерн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71744"/>
            <a:ext cx="7215206" cy="3607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500166" y="3786190"/>
            <a:ext cx="564360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Какой информацией не стоит делиться в социальных сетях, чтобы не стать жертвой воров и вымогателей?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 Фото из окна квартиры, планы на отпуск, личной информацией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Б. Имена родственников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 Интересными страницами и ссылками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Picture 3" descr="Минусинск | Безопасность онлайн: объявления в сети Интернет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04"/>
            <a:ext cx="4286280" cy="3276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571604" y="1000108"/>
            <a:ext cx="51435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Каким образом за нами следит наш собственный смартфон?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 В него производителем встроена шпионская программа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Б. Телефон «запоминает» где и что мы фотографировали, с кем и на каких сайтах общались.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 Это миф. Телефон не может шпионить за своим владельцем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7" name="Picture 3" descr="Безопасность работы в сети Интерн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643314"/>
            <a:ext cx="3353527" cy="26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643042" y="571480"/>
            <a:ext cx="521497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Нужно ли соблюдать в интернете правила вежливости?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 Конечно, как и в реальной жизни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Б. Только с друзьями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 Нет, в интернете это необязательно.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5" name="Picture 3" descr="Всероссийский урок Безопасности школьников в сети Интернет. Час к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00306"/>
            <a:ext cx="5786478" cy="36991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643042" y="785794"/>
            <a:ext cx="692948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 Что можно сделать, чтобы тебе не писали незнакомые люди и не оставляли оскорбительных комментариев?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 Отслеживать оскорбительные сообщения и комментарии и сразу их удалять.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Б. Не выкладывать фото на своей странице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 Сделать профиль закрытым, чтобы твою страницу могли видеть только твои друзья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3" name="Picture 5" descr="Персональный сайт Максимовой Ирины - Безопасность детей в сети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357562"/>
            <a:ext cx="3286148" cy="3015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00166" y="500042"/>
            <a:ext cx="671514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несколько советов, чтобы преодолеть агрессию в сети: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спеши выбрасывать свой негатив в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кибер-пространство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Прежде чем писать и отправлять сообщения, следует успокоиться, утолить злость, обиду, гнев.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ndale Sans UI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Создавай собственную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онлайн-репутацию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не покупайся на иллюзию анонимности.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 тайное становится явным.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ndale Sans UI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Храни подтверждения фактов нападений.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Если тебя очень расстроило сообщение, картинка, видео и т.д., следует немедленно обратиться к родителям за советом.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ndale Sans UI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Игнорируй единичный негатив.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Одноразовые оскорбительные сообщения лучше игнорировать. Опытные участники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интернет-дискуссий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придерживаются правила: «Лучший способ борьбы 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неадекватами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игнор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 Главное — понять, что нет ничего стыдного в том, чтобы избавиться от травли,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забанив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обидчика. Это не признак слабости, а совсем наоборот — способ сказать «это несправедливо, и я не хочу это слышать».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ndale Sans UI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571480"/>
            <a:ext cx="642940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Если ты стал очевидцем </a:t>
            </a:r>
            <a:r>
              <a:rPr lang="ru-RU" sz="2000" u="sng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кибер-буллинга</a:t>
            </a:r>
            <a:r>
              <a:rPr lang="ru-RU" sz="2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правильным поведением будет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а) выступить против агрессора, дать ему понять, что его действия оцениваются негативно, б) поддержать жертву — лично или в публичном виртуальном пространстве предоставить ей эмоциональную поддержку, в) сообщить взрослым о факте некорректного поведения в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кибер-пространстве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ea typeface="Andale Sans UI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Блокируй агрессоров.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программах обмена мгновенными сообщениями есть возможность блокировки сообщений с определенных адресов. Пауза в общении часто отбивает у агрессора желание продолжать травлю.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7.Не стоит игнорировать агрессивные сообщения, если письма неизвестного вам отправителя систематически содержат угрозы.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этом случае следует скопировать эти сообщения и обратиться к правоохранителям. Если оскорбительная информация размещена на сайте, следует сделать запрос к администратору для ее удаления.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857232"/>
            <a:ext cx="557428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Давайте подумаем и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добавим  правила?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2214554"/>
            <a:ext cx="5786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придумайте свое правило безопасного поведения в Интернете. </a:t>
            </a:r>
            <a:endParaRPr lang="ru-RU" sz="2400" b="1" dirty="0"/>
          </a:p>
        </p:txBody>
      </p:sp>
      <p:pic>
        <p:nvPicPr>
          <p:cNvPr id="41986" name="Picture 2" descr="Безопасность в Интерне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000372"/>
            <a:ext cx="4876800" cy="324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5" y="1142984"/>
            <a:ext cx="7001255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071546"/>
            <a:ext cx="70723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является пользователем Интернета?</a:t>
            </a:r>
          </a:p>
          <a:p>
            <a:r>
              <a:rPr lang="ru-RU" sz="2400" dirty="0" smtClean="0"/>
              <a:t>- у кого есть своя страничка в социальных сетях?</a:t>
            </a:r>
          </a:p>
          <a:p>
            <a:r>
              <a:rPr lang="ru-RU" sz="2400" dirty="0" smtClean="0"/>
              <a:t>- много времени проводит в социальных сетях?</a:t>
            </a:r>
          </a:p>
          <a:p>
            <a:r>
              <a:rPr lang="ru-RU" sz="2400" dirty="0" smtClean="0"/>
              <a:t>- у кого друзей в соц. сетях больше, чем в реальной жизни?</a:t>
            </a:r>
          </a:p>
          <a:p>
            <a:r>
              <a:rPr lang="ru-RU" sz="2400" dirty="0" smtClean="0"/>
              <a:t>- использует Интернет, чтобы узнать что-то новое, интересное о мире и людях?</a:t>
            </a:r>
          </a:p>
        </p:txBody>
      </p:sp>
      <p:pic>
        <p:nvPicPr>
          <p:cNvPr id="29698" name="Picture 2" descr="Каким будет интернет в 2030 году - TechTod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4556" y="3714752"/>
            <a:ext cx="3645768" cy="2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00166" y="285728"/>
            <a:ext cx="3719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из вас?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357290" y="571480"/>
            <a:ext cx="750095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Сетевая,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фишинговая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….. </a:t>
            </a:r>
            <a:endParaRPr lang="ru-RU" sz="2400" dirty="0" smtClean="0"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АТАКА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2. Сведения об окружающем нас мире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ИНФОРМАЦИЯ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3. Разновидность вредоносной программы, проникающая в компьютер под видом легального программного обеспечения, в отличии от вирусов и червей, которые распространяются самопроизвольно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ТРОЯН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4. Вид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интернет-мошенничества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целью которого является получение доступа к конфиденциальным данным пользователей — логинам и паролям.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ФИШИНГ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000108"/>
            <a:ext cx="6858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76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5. Вид вредоносного программного обеспечения, способного создавать копии самого себя и внедряться в код других программ, системные области памяти, загрузочные секторы, а также распространять свои копии по разнообразным каналам связи. </a:t>
            </a:r>
          </a:p>
          <a:p>
            <a:pPr lvl="0" indent="4476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ВИРУС  </a:t>
            </a:r>
          </a:p>
          <a:p>
            <a:pPr lvl="0" indent="4476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lvl="0" indent="4476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6. Специализированная программа для обнаружения компьютерных вирусов, а также нежелательных (считающихся вредоносными) программ вообще и восстановления заражённых (модифицированных) такими программами файлов, а также для профилактики — предотвращения заражения (модификации) файлов или операционной системы вредоносным кодом.</a:t>
            </a:r>
          </a:p>
          <a:p>
            <a:pPr lvl="0" indent="4476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cs typeface="Arial" pitchFamily="34" charset="0"/>
              </a:rPr>
              <a:t>АНТИВИРУС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1"/>
          <p:cNvPicPr>
            <a:picLocks noChangeAspect="1" noChangeArrowheads="1"/>
          </p:cNvPicPr>
          <p:nvPr/>
        </p:nvPicPr>
        <p:blipFill>
          <a:blip r:embed="rId3"/>
          <a:srcRect t="10900"/>
          <a:stretch>
            <a:fillRect/>
          </a:stretch>
        </p:blipFill>
        <p:spPr bwMode="auto">
          <a:xfrm>
            <a:off x="1357290" y="1000108"/>
            <a:ext cx="7286676" cy="408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500042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Теперь вы знаете как защитить свой компьютер. Но угрозы таятся и для пользователей. Будьте аккуратны! </a:t>
            </a:r>
            <a:endParaRPr lang="ru-RU" sz="2800" b="1" dirty="0"/>
          </a:p>
        </p:txBody>
      </p:sp>
      <p:pic>
        <p:nvPicPr>
          <p:cNvPr id="40962" name="Picture 2" descr="Безопасность в сети Интерн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071678"/>
            <a:ext cx="4572032" cy="4161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357290" y="357166"/>
            <a:ext cx="71437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считает, что Интернет – это свободное пространство, в котором по своему усмотрению можно делать все, что пожелаешь?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у кого были какие-либо неприятные случаи, связанные с Интернетом?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считает, что Интернет приносит вред физическому здоровью?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считает, что Интернет приносит вред психическому здоровью?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8675" name="Picture 3" descr="Интернет vs. телевидение. Где рекламировать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714752"/>
            <a:ext cx="4714908" cy="2695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00042"/>
            <a:ext cx="75682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БЕЗОПАСНЫЙ ИНТЕРНЕТ</a:t>
            </a: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он?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650" name="Picture 2" descr="Интернет в космосе: от МКС до Марса | Блог Касперск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214554"/>
            <a:ext cx="4929222" cy="3241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85918" y="5786454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Как вы думаете, какие угрозы могут исходить из Сети Интернета?</a:t>
            </a: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285852" y="2643182"/>
            <a:ext cx="72152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какими из них вы уже столкнулись сами? Или ваши знакомые, друзья?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Нежелательные контакты, грубость, оскорбления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Мошенничество, ненужные покупки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Информация, не соответствующая возрасту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Угроза заражения вредоносными программами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Интернет-зависимость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Информация, которая негативно влияет на наше настроение;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Последствия предоставления личной информации 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500042"/>
            <a:ext cx="50006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угрозы в сети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интрнет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6629" name="Picture 5" descr="Как узнать, какие приложения сильно расходуют интернет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42984"/>
            <a:ext cx="2890093" cy="148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357166"/>
            <a:ext cx="671517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ТЕСТ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знание правил поведения в Интернете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602" name="Picture 2" descr="Через десять лет Интернет будет насчитывать 50 млрд устройст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714752"/>
            <a:ext cx="6572296" cy="2447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500166" y="4214818"/>
            <a:ext cx="6143668" cy="2246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Новый друг, в данных которого указан тот же возраст, что и у тебя, предложил тебе обменяться фотографиями.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A. Попрошу его фото, и потом отправлю своё.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Б. Посоветуюсь с родителями.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 Отправлю фото, так как общение с ним интересно.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Безопасность в сети интернет: что это такое и как пользователям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7166"/>
            <a:ext cx="4572032" cy="3810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571604" y="4643446"/>
            <a:ext cx="6500858" cy="17543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В чате тебя обозвали очень грубыми словами.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A. Скажу в ответ всё, что я об этом думаю.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Б. Попытаться выяснить, зачем этот человек пишет тебе оскорбления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B. Заблокировать обидчика или пожаловаться администратору. Сказать об этом взрослым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 descr="Безопасность в сети интернет: что это такое и как пользователям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5072098" cy="4226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357290" y="4786322"/>
            <a:ext cx="7072362" cy="163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Знакомый предложил разослать телефон и адрес обидчика, чтобы все знали о нем.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A. Потребую доказательств, что он плохой.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Б. Сразу откажусь.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 Соглашусь, так как он мне тоже не нравится.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5" descr="Безопасность в сети интернет: что это такое и как пользователям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5000660" cy="4167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0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950</Words>
  <Application>Microsoft Office PowerPoint</Application>
  <PresentationFormat>Экран (4:3)</PresentationFormat>
  <Paragraphs>89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user</cp:lastModifiedBy>
  <cp:revision>21</cp:revision>
  <dcterms:created xsi:type="dcterms:W3CDTF">2014-11-07T17:01:55Z</dcterms:created>
  <dcterms:modified xsi:type="dcterms:W3CDTF">2020-10-26T04:35:50Z</dcterms:modified>
</cp:coreProperties>
</file>